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5" r:id="rId5"/>
    <p:sldId id="270" r:id="rId6"/>
    <p:sldId id="263" r:id="rId7"/>
    <p:sldId id="267" r:id="rId8"/>
    <p:sldId id="271" r:id="rId9"/>
    <p:sldId id="274" r:id="rId10"/>
    <p:sldId id="266" r:id="rId11"/>
    <p:sldId id="272" r:id="rId12"/>
    <p:sldId id="275" r:id="rId13"/>
    <p:sldId id="268" r:id="rId14"/>
    <p:sldId id="273" r:id="rId15"/>
    <p:sldId id="26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23.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22.01.2015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38928" y="1813619"/>
            <a:ext cx="3247518" cy="433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latin typeface="Georgia" pitchFamily="18" charset="0"/>
              </a:rPr>
              <a:t> </a:t>
            </a:r>
            <a:r>
              <a:rPr lang="ru-RU" sz="3200" b="1" dirty="0" smtClean="0">
                <a:latin typeface="Georgia" pitchFamily="18" charset="0"/>
              </a:rPr>
              <a:t>Сезоны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436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62" y="507601"/>
            <a:ext cx="7715303" cy="6207547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Сезоны года</a:t>
            </a:r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750688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Лето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0068" y="1214029"/>
            <a:ext cx="3290428" cy="2179374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10068" y="4000111"/>
            <a:ext cx="3290428" cy="2179374"/>
          </a:xfrm>
        </p:spPr>
      </p:pic>
      <p:pic>
        <p:nvPicPr>
          <p:cNvPr id="10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996348" y="1214029"/>
            <a:ext cx="3290428" cy="2179374"/>
          </a:xfrm>
        </p:spPr>
      </p:pic>
      <p:pic>
        <p:nvPicPr>
          <p:cNvPr id="11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4996348" y="4000111"/>
            <a:ext cx="3290428" cy="21793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Осень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Температура постепенно понижается, частыми становятся туманы.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Часто в начале и середине осени стоит тёплая, малооблачная погода. Температуры могут достигать +25 – +27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Говорят, что наступило «бабье лето».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Температуры понижаются, достигая нуля.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Осенью нередко бывают заморозки, гололёд.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Затяжные дожди в конце осени сменяются снегопадами.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655567"/>
            <a:ext cx="3703743" cy="2453128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436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932097" y="507601"/>
            <a:ext cx="7708432" cy="6207547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Сезоны года</a:t>
            </a:r>
          </a:p>
        </p:txBody>
      </p:sp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750688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Осень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0068" y="1214029"/>
            <a:ext cx="3290428" cy="2179374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10068" y="4000111"/>
            <a:ext cx="3290428" cy="2179374"/>
          </a:xfrm>
        </p:spPr>
      </p:pic>
      <p:pic>
        <p:nvPicPr>
          <p:cNvPr id="10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996348" y="1214029"/>
            <a:ext cx="3290428" cy="2179374"/>
          </a:xfrm>
        </p:spPr>
      </p:pic>
      <p:pic>
        <p:nvPicPr>
          <p:cNvPr id="11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4996348" y="4000111"/>
            <a:ext cx="3290428" cy="21793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357298"/>
            <a:ext cx="8429684" cy="4857784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 проходит зима в Воронежской области?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Опишите весну в нашей местности.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Назовите особенности лета.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Каковы основные черты осени в Воронежской области?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200" b="1" i="1" dirty="0" smtClean="0">
                <a:latin typeface="Georgia" pitchFamily="18" charset="0"/>
              </a:rPr>
              <a:t>Творческое задание</a:t>
            </a:r>
          </a:p>
          <a:p>
            <a:pPr marL="114300" indent="-457200">
              <a:buNone/>
            </a:pPr>
            <a:r>
              <a:rPr lang="ru-RU" sz="2000" i="1" dirty="0" smtClean="0">
                <a:latin typeface="Georgia" pitchFamily="18" charset="0"/>
              </a:rPr>
              <a:t>По отрывкам из литературных произведений составьте характеристику погоды в разные сезоны года для нашей местности.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Сезоны года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 меняются погодные условия в нашей местности в течение года?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Чем различаются календарные и астрономические сезоны года?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2825" y="1239057"/>
            <a:ext cx="2981919" cy="3975893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Зима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Зима – суровое время для всего живого. Её началом считают день, когда среднесуточная температура опускается ниже 0°С. В основном это происходит в ноябре. Продолжается зима 4,5-5 месяцев. Зимние температуры в области находятся в пределах -7,8 – -10,7°С. На юге несколько теплее, чем на севере области. Реки и озёра покрываются толстым слоем льда. Например, на реке Воронеж его толщина обычно 40-45 см, а на Воронежском водохранилище – до 68 см.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1052" y="1892090"/>
            <a:ext cx="4055196" cy="3037107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Сезоны года</a:t>
            </a:r>
          </a:p>
        </p:txBody>
      </p:sp>
      <p:pic>
        <p:nvPicPr>
          <p:cNvPr id="10" name="Рисунок 9" descr="DSC_209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132882" y="500042"/>
            <a:ext cx="7449741" cy="5786478"/>
          </a:xfrm>
        </p:spPr>
      </p:pic>
      <p:pic>
        <p:nvPicPr>
          <p:cNvPr id="8" name="Рисунок 7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750688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Зима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96348" y="1214029"/>
            <a:ext cx="3290428" cy="2179374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12401" y="4000111"/>
            <a:ext cx="3285761" cy="2179374"/>
          </a:xfrm>
        </p:spPr>
      </p:pic>
      <p:pic>
        <p:nvPicPr>
          <p:cNvPr id="10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712401" y="1214029"/>
            <a:ext cx="3285761" cy="2179374"/>
          </a:xfrm>
        </p:spPr>
      </p:pic>
      <p:pic>
        <p:nvPicPr>
          <p:cNvPr id="11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998681" y="4000111"/>
            <a:ext cx="3285761" cy="21793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Весна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конце марта – начале апреля, когда суточные температуры переходят через 0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 и становятся положительными, начинается весна.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Постепенно среднесуточные температуры в апреле переходят сначала через +5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С, а затем через +10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 начале весны больше пасмурных дней, а в конце – ясных.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655567"/>
            <a:ext cx="3703743" cy="2453128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P92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17"/>
          <a:stretch>
            <a:fillRect/>
          </a:stretch>
        </p:blipFill>
        <p:spPr>
          <a:xfrm>
            <a:off x="1000100" y="571480"/>
            <a:ext cx="7715304" cy="6131065"/>
          </a:xfrm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Сезоны года</a:t>
            </a:r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750688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Весна</a:t>
            </a:r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0068" y="1214029"/>
            <a:ext cx="3290428" cy="2179374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10068" y="4000111"/>
            <a:ext cx="3290428" cy="2179374"/>
          </a:xfrm>
        </p:spPr>
      </p:pic>
      <p:pic>
        <p:nvPicPr>
          <p:cNvPr id="10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4996348" y="1214029"/>
            <a:ext cx="3290428" cy="2179374"/>
          </a:xfrm>
        </p:spPr>
      </p:pic>
      <p:pic>
        <p:nvPicPr>
          <p:cNvPr id="11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4998669" y="3857628"/>
            <a:ext cx="3285786" cy="24643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Сезоны года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 indent="0">
              <a:buNone/>
            </a:pPr>
            <a:r>
              <a:rPr lang="ru-RU" sz="2200" b="1" i="1" dirty="0" smtClean="0">
                <a:latin typeface="Georgia" pitchFamily="18" charset="0"/>
              </a:rPr>
              <a:t>Лето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 переходом среднесуточной температуры через +15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 начинается лето. В основном это происходит в 20-х числах мая.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Лето в Воронежской области длится 3,5-4 месяца.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Средние температуры превышают +20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Нередко устанавливается очень жаркая и сухая погода с температурой +34 – +36</a:t>
            </a:r>
            <a:r>
              <a:rPr lang="ru-RU" sz="2000" i="1" baseline="30000" dirty="0" smtClean="0">
                <a:latin typeface="Georgia" pitchFamily="18" charset="0"/>
              </a:rPr>
              <a:t>0</a:t>
            </a:r>
            <a:r>
              <a:rPr lang="ru-RU" sz="2000" i="1" dirty="0" smtClean="0">
                <a:latin typeface="Georgia" pitchFamily="18" charset="0"/>
              </a:rPr>
              <a:t>С. 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831" y="1655567"/>
            <a:ext cx="3703743" cy="2453128"/>
          </a:xfrm>
        </p:spPr>
      </p:pic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2878" y="142852"/>
            <a:ext cx="455859" cy="60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346</Words>
  <Application>Microsoft Office PowerPoint</Application>
  <PresentationFormat>Экран (4:3)</PresentationFormat>
  <Paragraphs>50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Сезоны года</vt:lpstr>
      <vt:lpstr>Сезоны года</vt:lpstr>
      <vt:lpstr>Сезоны года</vt:lpstr>
      <vt:lpstr>Слайд 4</vt:lpstr>
      <vt:lpstr>Сезоны года Зима</vt:lpstr>
      <vt:lpstr>Сезоны года</vt:lpstr>
      <vt:lpstr>Слайд 7</vt:lpstr>
      <vt:lpstr>Сезоны года Весна</vt:lpstr>
      <vt:lpstr>Сезоны года</vt:lpstr>
      <vt:lpstr>Слайд 10</vt:lpstr>
      <vt:lpstr>Сезоны года Лето</vt:lpstr>
      <vt:lpstr>Сезоны года</vt:lpstr>
      <vt:lpstr>Слайд 13</vt:lpstr>
      <vt:lpstr>Сезоны года Осень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65</cp:revision>
  <dcterms:created xsi:type="dcterms:W3CDTF">2014-11-28T17:41:41Z</dcterms:created>
  <dcterms:modified xsi:type="dcterms:W3CDTF">2015-01-22T08:04:15Z</dcterms:modified>
</cp:coreProperties>
</file>